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</p:sldIdLst>
  <p:sldSz cx="12192000" cy="6858000"/>
  <p:notesSz cx="6858000" cy="12192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Benutzerdefiniertes Layou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CF7C968B-FF33-B829-519B-BF1FE7C8B1AF}" type="datetime1">
              <a:rPr lang="de-DE"/>
              <a:t/>
            </a:fld>
            <a:endParaRPr/>
          </a:p>
        </p:txBody>
      </p:sp>
      <p:sp>
        <p:nvSpPr>
          <p:cNvPr id="5" name="Fußzeilenplatzhalter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GRK</a:t>
            </a:r>
            <a:endParaRPr/>
          </a:p>
        </p:txBody>
      </p:sp>
      <p:sp>
        <p:nvSpPr>
          <p:cNvPr id="6" name="Foliennummernplatzhalter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F6460D5-10DB-48C4-87FF-D8F61F4D380C}" type="slidenum">
              <a:rPr lang="de-DE">
                <a:solidFill>
                  <a:prstClr val="black">
                    <a:tint val="75000"/>
                  </a:prstClr>
                </a:solidFill>
              </a:rPr>
              <a:t/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el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>
            <a:lvl1pPr>
              <a:defRPr sz="2000" b="1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Titel und Inhal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5" name="Datumsplatzhalt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449B1536-7718-6B93-CB11-12C0FBF436FF}" type="datetime1">
              <a:rPr lang="de-DE"/>
              <a:t/>
            </a:fld>
            <a:endParaRPr/>
          </a:p>
        </p:txBody>
      </p:sp>
      <p:sp>
        <p:nvSpPr>
          <p:cNvPr id="6" name="Foliennummernplatzhalt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68E57080-2BBF-43A0-BF62-8C7F12DBA312}" type="slidenum">
              <a:rPr lang="en-US"/>
              <a:t/>
            </a:fld>
            <a:endParaRPr lang="en-US"/>
          </a:p>
        </p:txBody>
      </p:sp>
      <p:sp>
        <p:nvSpPr>
          <p:cNvPr id="7" name="Fußzeilenplatzhalter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>
          <a:xfrm>
            <a:off x="4155414" y="6675619"/>
            <a:ext cx="6645109" cy="18238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GRK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Leer mit Überschrif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 hidden="0"/>
          <p:cNvSpPr>
            <a:spLocks noGrp="1"/>
          </p:cNvSpPr>
          <p:nvPr isPhoto="0" userDrawn="0">
            <p:ph type="title" hasCustomPrompt="1"/>
          </p:nvPr>
        </p:nvSpPr>
        <p:spPr bwMode="auto">
          <a:xfrm>
            <a:off x="335360" y="44624"/>
            <a:ext cx="10369152" cy="34605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0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de-DE"/>
              <a:t>Überschrift</a:t>
            </a:r>
            <a:endParaRPr/>
          </a:p>
        </p:txBody>
      </p:sp>
      <p:sp>
        <p:nvSpPr>
          <p:cNvPr id="5" name="Datumsplatzhalter 7" hidden="0"/>
          <p:cNvSpPr>
            <a:spLocks noGrp="1"/>
          </p:cNvSpPr>
          <p:nvPr isPhoto="0" userDrawn="0">
            <p:ph type="dt" sz="half" idx="10" hasCustomPrompt="0"/>
          </p:nvPr>
        </p:nvSpPr>
        <p:spPr bwMode="auto">
          <a:xfrm>
            <a:off x="2447595" y="6633375"/>
            <a:ext cx="960000" cy="180000"/>
          </a:xfrm>
        </p:spPr>
        <p:txBody>
          <a:bodyPr/>
          <a:lstStyle/>
          <a:p>
            <a:pPr>
              <a:defRPr/>
            </a:pPr>
            <a:fld id="{B3A02BBD-D3C8-3D4E-26C5-DBF66DA9462D}" type="datetime1">
              <a:rPr lang="de-DE"/>
              <a:t/>
            </a:fld>
            <a:endParaRPr/>
          </a:p>
        </p:txBody>
      </p:sp>
      <p:sp>
        <p:nvSpPr>
          <p:cNvPr id="6" name="Fußzeilenplatzhalter 8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>
          <a:xfrm>
            <a:off x="4079776" y="6633375"/>
            <a:ext cx="6816757" cy="180000"/>
          </a:xfrm>
        </p:spPr>
        <p:txBody>
          <a:bodyPr/>
          <a:lstStyle/>
          <a:p>
            <a:pPr>
              <a:defRPr/>
            </a:pPr>
            <a:r>
              <a:rPr/>
              <a:t>GRK</a:t>
            </a:r>
            <a:endParaRPr/>
          </a:p>
        </p:txBody>
      </p:sp>
      <p:sp>
        <p:nvSpPr>
          <p:cNvPr id="7" name="Foliennummernplatzhalter 9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>
          <a:xfrm>
            <a:off x="11088555" y="6633375"/>
            <a:ext cx="960000" cy="180000"/>
          </a:xfrm>
        </p:spPr>
        <p:txBody>
          <a:bodyPr/>
          <a:lstStyle/>
          <a:p>
            <a:pPr>
              <a:defRPr/>
            </a:pPr>
            <a:fld id="{1F6460D5-10DB-48C4-87FF-D8F61F4D380C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Leer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7" hidden="0"/>
          <p:cNvSpPr>
            <a:spLocks noGrp="1"/>
          </p:cNvSpPr>
          <p:nvPr isPhoto="0" userDrawn="0">
            <p:ph type="dt" sz="half" idx="10" hasCustomPrompt="0"/>
          </p:nvPr>
        </p:nvSpPr>
        <p:spPr bwMode="auto">
          <a:xfrm>
            <a:off x="2447595" y="6633375"/>
            <a:ext cx="960000" cy="180000"/>
          </a:xfrm>
        </p:spPr>
        <p:txBody>
          <a:bodyPr/>
          <a:lstStyle/>
          <a:p>
            <a:pPr>
              <a:defRPr/>
            </a:pPr>
            <a:fld id="{48D269D6-E3B6-BC10-E375-03833C6FC91C}" type="datetime1">
              <a:rPr lang="de-DE"/>
              <a:t/>
            </a:fld>
            <a:endParaRPr/>
          </a:p>
        </p:txBody>
      </p:sp>
      <p:sp>
        <p:nvSpPr>
          <p:cNvPr id="5" name="Fußzeilenplatzhalter 8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>
          <a:xfrm>
            <a:off x="4079776" y="6633375"/>
            <a:ext cx="6816757" cy="180000"/>
          </a:xfrm>
        </p:spPr>
        <p:txBody>
          <a:bodyPr/>
          <a:lstStyle/>
          <a:p>
            <a:pPr>
              <a:defRPr/>
            </a:pPr>
            <a:r>
              <a:rPr/>
              <a:t>GRK</a:t>
            </a:r>
            <a:endParaRPr/>
          </a:p>
        </p:txBody>
      </p:sp>
      <p:sp>
        <p:nvSpPr>
          <p:cNvPr id="6" name="Foliennummernplatzhalter 9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>
          <a:xfrm>
            <a:off x="11088555" y="6633375"/>
            <a:ext cx="960000" cy="180000"/>
          </a:xfrm>
        </p:spPr>
        <p:txBody>
          <a:bodyPr/>
          <a:lstStyle/>
          <a:p>
            <a:pPr>
              <a:defRPr/>
            </a:pPr>
            <a:fld id="{1F6460D5-10DB-48C4-87FF-D8F61F4D380C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2" descr="D:\Conferences\2013.03.22_DPG_Hannover\from home\2013.03.22_DPG_Hannover\talk\talk_powerpoint\gfx\logo_unirostock.png" hidden="0"/>
          <p:cNvPicPr>
            <a:picLocks noChangeAspect="1" noChangeArrowheads="1"/>
          </p:cNvPicPr>
          <p:nvPr isPhoto="0" userDrawn="0"/>
        </p:nvPicPr>
        <p:blipFill>
          <a:blip r:embed="rId6"/>
          <a:stretch/>
        </p:blipFill>
        <p:spPr bwMode="auto">
          <a:xfrm>
            <a:off x="88839" y="6521419"/>
            <a:ext cx="1577591" cy="295880"/>
          </a:xfrm>
          <a:prstGeom prst="rect">
            <a:avLst/>
          </a:prstGeom>
          <a:noFill/>
        </p:spPr>
      </p:pic>
      <p:sp>
        <p:nvSpPr>
          <p:cNvPr id="5" name="Datumsplatzhalter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2927755" y="6675619"/>
            <a:ext cx="9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FF9576F-74E9-7DD1-E6FC-23DC2C34FB17}" type="datetime1">
              <a:rPr lang="de-DE"/>
              <a:t/>
            </a:fld>
            <a:endParaRPr/>
          </a:p>
        </p:txBody>
      </p:sp>
      <p:sp>
        <p:nvSpPr>
          <p:cNvPr id="6" name="Fußzeilenplatzhalter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155414" y="6675619"/>
            <a:ext cx="6645109" cy="18238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/>
              <a:t>GRK</a:t>
            </a:r>
            <a:endParaRPr/>
          </a:p>
        </p:txBody>
      </p:sp>
      <p:sp>
        <p:nvSpPr>
          <p:cNvPr id="7" name="Foliennummernplatzhalter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11164747" y="6675619"/>
            <a:ext cx="96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6460D5-10DB-48C4-87FF-D8F61F4D380C}" type="slidenum">
              <a:rPr lang="de-DE">
                <a:solidFill>
                  <a:prstClr val="black">
                    <a:tint val="75000"/>
                  </a:prstClr>
                </a:solidFill>
              </a:rPr>
              <a:t/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Gerade Verbindung 7" hidden="0"/>
          <p:cNvCxnSpPr>
            <a:cxnSpLocks/>
          </p:cNvCxnSpPr>
          <p:nvPr isPhoto="0" userDrawn="0"/>
        </p:nvCxnSpPr>
        <p:spPr bwMode="auto">
          <a:xfrm>
            <a:off x="1256232" y="6669360"/>
            <a:ext cx="10935768" cy="0"/>
          </a:xfrm>
          <a:prstGeom prst="line">
            <a:avLst/>
          </a:prstGeom>
          <a:ln w="12700">
            <a:solidFill>
              <a:srgbClr val="9E0A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4" hidden="0"/>
          <p:cNvSpPr/>
          <p:nvPr isPhoto="0" userDrawn="0"/>
        </p:nvSpPr>
        <p:spPr bwMode="auto">
          <a:xfrm>
            <a:off x="-3472" y="-3383"/>
            <a:ext cx="12195472" cy="369143"/>
          </a:xfrm>
          <a:prstGeom prst="rect">
            <a:avLst/>
          </a:prstGeom>
          <a:solidFill>
            <a:srgbClr val="9E0A0F"/>
          </a:solidFill>
          <a:ln>
            <a:solidFill>
              <a:srgbClr val="9E0A0F"/>
            </a:solidFill>
          </a:ln>
        </p:spPr>
        <p:txBody>
          <a:bodyPr>
            <a:normAutofit fontScale="97500" lnSpcReduction="10000"/>
          </a:bodyPr>
          <a:lstStyle>
            <a:lvl1pPr algn="l" defTabSz="91440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" name="Titelplatzhalt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0" y="0"/>
            <a:ext cx="12192000" cy="365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</p:sldLayoutIdLst>
  <p:hf dt="1" ftr="1" hdr="0" sldNum="1"/>
  <p:txStyles>
    <p:titleStyle>
      <a:lvl1pPr algn="l" defTabSz="914400">
        <a:spcBef>
          <a:spcPts val="0"/>
        </a:spcBef>
        <a:buNone/>
        <a:defRPr sz="2000" b="1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hyperlink" Target="https://www.linkedin.com/groups/9051445/" TargetMode="External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The lecture is over... Let’s stay in contact and share </a:t>
            </a:r>
            <a:r>
              <a:rPr lang="en-US" sz="2000" b="1" i="0" u="none" strike="noStrike" cap="none" spc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experiences!</a:t>
            </a:r>
            <a:endParaRPr/>
          </a:p>
        </p:txBody>
      </p:sp>
      <p:sp>
        <p:nvSpPr>
          <p:cNvPr id="5" name="Datumsplatzhalt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77118E52-8DBB-6E5B-A0EB-E3F7E2DD9335}" type="datetime1">
              <a:rPr lang="de-DE"/>
              <a:t>07.03.2021</a:t>
            </a:fld>
            <a:endParaRPr/>
          </a:p>
        </p:txBody>
      </p:sp>
      <p:sp>
        <p:nvSpPr>
          <p:cNvPr id="6" name="Foliennummernplatzhalt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72E8FD6-F769-DC72-471C-025D4C73893F}" type="slidenum">
              <a:rPr lang="en-US"/>
              <a:t>1</a:t>
            </a:fld>
            <a:endParaRPr lang="en-US"/>
          </a:p>
        </p:txBody>
      </p:sp>
      <p:sp>
        <p:nvSpPr>
          <p:cNvPr id="7" name="Fußzeilenplatzhalter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>
          <a:xfrm>
            <a:off x="4155413" y="6675618"/>
            <a:ext cx="6645108" cy="1823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Student lead organizations at the Institute of Physics | University of Rostock</a:t>
            </a:r>
            <a:endParaRPr/>
          </a:p>
        </p:txBody>
      </p:sp>
      <p:sp>
        <p:nvSpPr>
          <p:cNvPr id="8" name="Rechteck 7" hidden="0"/>
          <p:cNvSpPr/>
          <p:nvPr isPhoto="0" userDrawn="0"/>
        </p:nvSpPr>
        <p:spPr bwMode="auto">
          <a:xfrm>
            <a:off x="2062724" y="664991"/>
            <a:ext cx="914399" cy="3657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9" name="Grafik 8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21970" y="468073"/>
            <a:ext cx="1241280" cy="1232285"/>
          </a:xfrm>
          <a:prstGeom prst="rect">
            <a:avLst/>
          </a:prstGeom>
        </p:spPr>
      </p:pic>
      <p:sp>
        <p:nvSpPr>
          <p:cNvPr id="10" name="Rechteck 9" hidden="0"/>
          <p:cNvSpPr/>
          <p:nvPr isPhoto="0" userDrawn="0"/>
        </p:nvSpPr>
        <p:spPr bwMode="auto">
          <a:xfrm>
            <a:off x="45197" y="1664307"/>
            <a:ext cx="3068550" cy="397508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 b="1"/>
              <a:t>FSR - Student representatives</a:t>
            </a:r>
            <a:endParaRPr/>
          </a:p>
        </p:txBody>
      </p:sp>
      <p:sp>
        <p:nvSpPr>
          <p:cNvPr id="11" name=" 10" hidden="0"/>
          <p:cNvSpPr/>
          <p:nvPr isPhoto="0" userDrawn="0"/>
        </p:nvSpPr>
        <p:spPr bwMode="auto">
          <a:xfrm>
            <a:off x="14845151" y="5379510"/>
            <a:ext cx="254916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/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2" name=" 11" hidden="0"/>
          <p:cNvSpPr/>
          <p:nvPr isPhoto="0" userDrawn="0"/>
        </p:nvSpPr>
        <p:spPr bwMode="auto">
          <a:xfrm>
            <a:off x="14542427" y="5315445"/>
            <a:ext cx="110146" cy="161462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13" name=" 12" hidden="0"/>
          <p:cNvSpPr/>
          <p:nvPr isPhoto="0" userDrawn="0"/>
        </p:nvSpPr>
        <p:spPr bwMode="auto">
          <a:xfrm>
            <a:off x="13472856" y="5707707"/>
            <a:ext cx="45720" cy="91529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>
              <a:defRPr/>
            </a:pPr>
            <a:endParaRPr/>
          </a:p>
        </p:txBody>
      </p:sp>
      <p:cxnSp>
        <p:nvCxnSpPr>
          <p:cNvPr id="14" name="Gerader Verbinder 13" hidden="0"/>
          <p:cNvCxnSpPr>
            <a:cxnSpLocks/>
          </p:cNvCxnSpPr>
          <p:nvPr isPhoto="0" userDrawn="0"/>
        </p:nvCxnSpPr>
        <p:spPr bwMode="auto">
          <a:xfrm>
            <a:off x="201699" y="2006551"/>
            <a:ext cx="11443046" cy="0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5" name="Rechteck 14" hidden="0"/>
          <p:cNvSpPr/>
          <p:nvPr isPhoto="0" userDrawn="0"/>
        </p:nvSpPr>
        <p:spPr bwMode="auto">
          <a:xfrm>
            <a:off x="2977124" y="436410"/>
            <a:ext cx="4162294" cy="1722328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 marL="283879" indent="-283879">
              <a:buFont typeface="Arial"/>
              <a:buChar char="•"/>
              <a:defRPr/>
            </a:pPr>
            <a:r>
              <a:rPr/>
              <a:t>Ersti-ralley</a:t>
            </a:r>
            <a:endParaRPr/>
          </a:p>
          <a:p>
            <a:pPr marL="283879" indent="-283879">
              <a:buFont typeface="Arial"/>
              <a:buChar char="•"/>
              <a:defRPr/>
            </a:pPr>
            <a:r>
              <a:rPr/>
              <a:t>Project week</a:t>
            </a:r>
            <a:endParaRPr/>
          </a:p>
          <a:p>
            <a:pPr marL="283879" indent="-283879">
              <a:buFont typeface="Arial"/>
              <a:buChar char="•"/>
              <a:defRPr/>
            </a:pPr>
            <a:r>
              <a:rPr/>
              <a:t>Game evening</a:t>
            </a:r>
            <a:endParaRPr/>
          </a:p>
          <a:p>
            <a:pPr marL="283879" indent="-283879">
              <a:buFont typeface="Arial"/>
              <a:buChar char="•"/>
              <a:defRPr/>
            </a:pPr>
            <a:r>
              <a:rPr/>
              <a:t>Recommend personal tutors</a:t>
            </a:r>
            <a:endParaRPr/>
          </a:p>
          <a:p>
            <a:pPr marL="283879" indent="-283879">
              <a:buFont typeface="Arial"/>
              <a:buChar char="•"/>
              <a:defRPr/>
            </a:pPr>
            <a:r>
              <a:rPr/>
              <a:t>...</a:t>
            </a:r>
            <a:endParaRPr/>
          </a:p>
        </p:txBody>
      </p:sp>
      <p:grpSp>
        <p:nvGrpSpPr>
          <p:cNvPr id="16" name="Gruppieren 15" hidden="0"/>
          <p:cNvGrpSpPr/>
          <p:nvPr isPhoto="0" userDrawn="0"/>
        </p:nvGrpSpPr>
        <p:grpSpPr bwMode="auto">
          <a:xfrm>
            <a:off x="7343578" y="578461"/>
            <a:ext cx="4020779" cy="1416673"/>
            <a:chOff x="0" y="0"/>
            <a:chExt cx="4020779" cy="1416673"/>
          </a:xfrm>
        </p:grpSpPr>
        <p:pic>
          <p:nvPicPr>
            <p:cNvPr id="17" name="Grafik 16" hidden="0"/>
            <p:cNvPicPr>
              <a:picLocks noChangeAspect="1"/>
            </p:cNvPicPr>
            <p:nvPr isPhoto="0" userDrawn="0"/>
          </p:nvPicPr>
          <p:blipFill>
            <a:blip r:embed="rId3"/>
            <a:stretch/>
          </p:blipFill>
          <p:spPr bwMode="auto">
            <a:xfrm>
              <a:off x="152782" y="220195"/>
              <a:ext cx="672835" cy="672835"/>
            </a:xfrm>
            <a:prstGeom prst="rect">
              <a:avLst/>
            </a:prstGeom>
          </p:spPr>
        </p:pic>
        <p:sp>
          <p:nvSpPr>
            <p:cNvPr id="18" name="Rechteck 17" hidden="0"/>
            <p:cNvSpPr/>
            <p:nvPr isPhoto="0" userDrawn="0"/>
          </p:nvSpPr>
          <p:spPr bwMode="auto">
            <a:xfrm>
              <a:off x="784889" y="430581"/>
              <a:ext cx="3235890" cy="443176"/>
            </a:xfrm>
            <a:prstGeom prst="rect">
              <a:avLst/>
            </a:prstGeom>
            <a:noFill/>
          </p:spPr>
          <p:txBody>
            <a:bodyPr vertOverflow="overflow" horzOverflow="clip" vert="horz" wrap="square" lIns="91440" tIns="45720" rIns="91440" bIns="45720" numCol="1" spcCol="0" rtlCol="0" fromWordArt="0" anchor="t" anchorCtr="0" forceAA="0" compatLnSpc="0">
              <a:noAutofit/>
            </a:bodyPr>
            <a:lstStyle/>
            <a:p>
              <a:pPr>
                <a:defRPr/>
              </a:pPr>
              <a:r>
                <a:rPr sz="1600" b="0" i="0" u="none">
                  <a:solidFill>
                    <a:schemeClr val="tx1"/>
                  </a:solidFill>
                  <a:latin typeface="Calibri"/>
                  <a:ea typeface="Calibri"/>
                  <a:cs typeface="Calibri"/>
                </a:rPr>
                <a:t> </a:t>
              </a:r>
              <a:r>
                <a:rPr sz="1600" b="0" i="0">
                  <a:latin typeface="Calibri"/>
                  <a:ea typeface="Calibri"/>
                  <a:cs typeface="Calibri"/>
                </a:rPr>
                <a:t>Fachschaft Physik Uni Rostock</a:t>
              </a:r>
              <a:br>
                <a:rPr sz="1600" b="0" i="0" u="none">
                  <a:solidFill>
                    <a:schemeClr val="tx1"/>
                  </a:solidFill>
                  <a:latin typeface="Calibri"/>
                  <a:ea typeface="Calibri"/>
                  <a:cs typeface="Calibri"/>
                </a:rPr>
              </a:br>
              <a:endParaRPr sz="1600" b="0" i="0" u="none">
                <a:solidFill>
                  <a:schemeClr val="tx1"/>
                </a:solidFill>
                <a:latin typeface="Calibri"/>
                <a:ea typeface="Calibri"/>
                <a:cs typeface="Calibri"/>
              </a:endParaRPr>
            </a:p>
          </p:txBody>
        </p:sp>
        <p:sp>
          <p:nvSpPr>
            <p:cNvPr id="19" name="Rechteck 18" hidden="0"/>
            <p:cNvSpPr/>
            <p:nvPr isPhoto="0" userDrawn="0"/>
          </p:nvSpPr>
          <p:spPr bwMode="auto">
            <a:xfrm>
              <a:off x="827707" y="852123"/>
              <a:ext cx="1978347" cy="365795"/>
            </a:xfrm>
            <a:prstGeom prst="rect">
              <a:avLst/>
            </a:prstGeom>
            <a:noFill/>
          </p:spPr>
          <p:txBody>
            <a:bodyPr vertOverflow="overflow" horzOverflow="clip" vert="horz" wrap="square" lIns="91440" tIns="45720" rIns="91440" bIns="45720" numCol="1" spcCol="0" rtlCol="0" fromWordArt="0" anchor="t" anchorCtr="0" forceAA="0" compatLnSpc="0">
              <a:spAutoFit/>
            </a:bodyPr>
            <a:lstStyle/>
            <a:p>
              <a:pPr algn="l">
                <a:defRPr/>
              </a:pPr>
              <a:r>
                <a:rPr b="0" i="0" u="none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 </a:t>
              </a:r>
              <a:r>
                <a:rPr b="0" i="0">
                  <a:latin typeface="Calibri"/>
                  <a:ea typeface="Calibri"/>
                  <a:cs typeface="Calibri"/>
                </a:rPr>
                <a:t>fsr_physik_rostock</a:t>
              </a:r>
              <a:endParaRPr/>
            </a:p>
          </p:txBody>
        </p:sp>
        <p:pic>
          <p:nvPicPr>
            <p:cNvPr id="20" name="Grafik 19" hidden="0"/>
            <p:cNvPicPr>
              <a:picLocks noChangeAspect="1"/>
            </p:cNvPicPr>
            <p:nvPr isPhoto="0" userDrawn="0"/>
          </p:nvPicPr>
          <p:blipFill>
            <a:blip r:embed="rId4"/>
            <a:stretch/>
          </p:blipFill>
          <p:spPr bwMode="auto">
            <a:xfrm>
              <a:off x="183995" y="793879"/>
              <a:ext cx="629714" cy="622794"/>
            </a:xfrm>
            <a:prstGeom prst="rect">
              <a:avLst/>
            </a:prstGeom>
          </p:spPr>
        </p:pic>
        <p:sp>
          <p:nvSpPr>
            <p:cNvPr id="21" name="Rechteck 20" hidden="0"/>
            <p:cNvSpPr/>
            <p:nvPr isPhoto="0" userDrawn="0"/>
          </p:nvSpPr>
          <p:spPr bwMode="auto">
            <a:xfrm>
              <a:off x="0" y="0"/>
              <a:ext cx="3849143" cy="508869"/>
            </a:xfrm>
            <a:prstGeom prst="rect">
              <a:avLst/>
            </a:prstGeom>
            <a:noFill/>
          </p:spPr>
          <p:txBody>
            <a:bodyPr vertOverflow="overflow" horzOverflow="clip" vert="horz" wrap="square" lIns="91440" tIns="45720" rIns="91440" bIns="45720" numCol="1" spcCol="0" rtlCol="0" fromWordArt="0" anchor="t" anchorCtr="0" forceAA="0" compatLnSpc="0">
              <a:noAutofit/>
            </a:bodyPr>
            <a:lstStyle/>
            <a:p>
              <a:pPr>
                <a:defRPr/>
              </a:pPr>
              <a:r>
                <a:rPr lang="en-US" sz="1800" b="0" i="0" u="none" strike="noStrike" cap="none" spc="0">
                  <a:solidFill>
                    <a:schemeClr val="tx1"/>
                  </a:solidFill>
                  <a:latin typeface="Calibri"/>
                  <a:ea typeface="Calibri"/>
                  <a:cs typeface="Calibri"/>
                </a:rPr>
                <a:t>www.fachschaft.physik.uni-rostock.de</a:t>
              </a:r>
              <a:endParaRPr/>
            </a:p>
          </p:txBody>
        </p:sp>
      </p:grpSp>
      <p:sp>
        <p:nvSpPr>
          <p:cNvPr id="22" name=" 21" hidden="0"/>
          <p:cNvSpPr/>
          <p:nvPr isPhoto="0" userDrawn="0"/>
        </p:nvSpPr>
        <p:spPr bwMode="auto">
          <a:xfrm>
            <a:off x="6121276" y="7139938"/>
            <a:ext cx="254916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/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23" name="Grafik 22" hidden="0"/>
          <p:cNvPicPr>
            <a:picLocks noChangeAspect="1"/>
          </p:cNvPicPr>
          <p:nvPr isPhoto="0" userDrawn="0"/>
        </p:nvPicPr>
        <p:blipFill>
          <a:blip r:embed="rId5"/>
          <a:srcRect l="0" t="0" r="0" b="29510"/>
          <a:stretch/>
        </p:blipFill>
        <p:spPr bwMode="auto">
          <a:xfrm>
            <a:off x="560386" y="3528475"/>
            <a:ext cx="1971675" cy="798967"/>
          </a:xfrm>
          <a:prstGeom prst="rect">
            <a:avLst/>
          </a:prstGeom>
        </p:spPr>
      </p:pic>
      <p:sp>
        <p:nvSpPr>
          <p:cNvPr id="24" name="Rechteck 23" hidden="0"/>
          <p:cNvSpPr/>
          <p:nvPr isPhoto="0" userDrawn="0"/>
        </p:nvSpPr>
        <p:spPr bwMode="auto">
          <a:xfrm>
            <a:off x="-639349" y="4428904"/>
            <a:ext cx="4594220" cy="3982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 algn="ctr">
              <a:defRPr/>
            </a:pPr>
            <a:r>
              <a:rPr b="1"/>
              <a:t>GRK - </a:t>
            </a:r>
            <a:r>
              <a:rPr lang="en-US" sz="1800" b="1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Graduiertenkolleg</a:t>
            </a:r>
            <a:br>
              <a:rPr lang="en-US" sz="1800" b="1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800" b="1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Graduate Research Training Group</a:t>
            </a:r>
            <a:endParaRPr/>
          </a:p>
        </p:txBody>
      </p:sp>
      <p:sp>
        <p:nvSpPr>
          <p:cNvPr id="25" name=" 24" hidden="0"/>
          <p:cNvSpPr/>
          <p:nvPr isPhoto="0" userDrawn="0"/>
        </p:nvSpPr>
        <p:spPr bwMode="auto">
          <a:xfrm>
            <a:off x="14099428" y="7505735"/>
            <a:ext cx="63995" cy="69938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26" name="Rechteck 25" hidden="0"/>
          <p:cNvSpPr/>
          <p:nvPr isPhoto="0" userDrawn="0"/>
        </p:nvSpPr>
        <p:spPr bwMode="auto">
          <a:xfrm>
            <a:off x="2996789" y="3410913"/>
            <a:ext cx="4122964" cy="960148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 marL="283879" indent="-283879">
              <a:buFont typeface="Arial"/>
              <a:buChar char="•"/>
              <a:defRPr/>
            </a:pPr>
            <a:r>
              <a:rPr/>
              <a:t>Doctoral seminar</a:t>
            </a:r>
            <a:endParaRPr/>
          </a:p>
          <a:p>
            <a:pPr marL="283879" indent="-283879">
              <a:buFont typeface="Arial"/>
              <a:buChar char="•"/>
              <a:defRPr/>
            </a:pPr>
            <a:r>
              <a:rPr/>
              <a:t>Scientific communication workshops</a:t>
            </a:r>
            <a:endParaRPr/>
          </a:p>
          <a:p>
            <a:pPr marL="283879" indent="-283879">
              <a:buFont typeface="Arial"/>
              <a:buChar char="•"/>
              <a:defRPr/>
            </a:pPr>
            <a:r>
              <a:rPr/>
              <a:t>Networking with scientists</a:t>
            </a:r>
            <a:endParaRPr/>
          </a:p>
          <a:p>
            <a:pPr marL="283879" indent="-283879">
              <a:buFont typeface="Arial"/>
              <a:buChar char="•"/>
              <a:defRPr/>
            </a:pPr>
            <a:r>
              <a:rPr/>
              <a:t>Connectors to UR Graduate Academy</a:t>
            </a:r>
            <a:endParaRPr/>
          </a:p>
          <a:p>
            <a:pPr marL="283879" indent="-283879">
              <a:buFont typeface="Arial"/>
              <a:buChar char="•"/>
              <a:defRPr/>
            </a:pPr>
            <a:r>
              <a:rPr/>
              <a:t>...</a:t>
            </a:r>
            <a:endParaRPr/>
          </a:p>
        </p:txBody>
      </p:sp>
      <p:grpSp>
        <p:nvGrpSpPr>
          <p:cNvPr id="27" name="Gruppieren 26" hidden="0"/>
          <p:cNvGrpSpPr/>
          <p:nvPr isPhoto="0" userDrawn="0"/>
        </p:nvGrpSpPr>
        <p:grpSpPr bwMode="auto">
          <a:xfrm>
            <a:off x="7190988" y="3785010"/>
            <a:ext cx="5843622" cy="954384"/>
            <a:chOff x="0" y="0"/>
            <a:chExt cx="5843622" cy="954384"/>
          </a:xfrm>
        </p:grpSpPr>
        <p:sp>
          <p:nvSpPr>
            <p:cNvPr id="28" name="Rechteck 27" hidden="0"/>
            <p:cNvSpPr/>
            <p:nvPr isPhoto="0" userDrawn="0"/>
          </p:nvSpPr>
          <p:spPr bwMode="auto">
            <a:xfrm>
              <a:off x="0" y="0"/>
              <a:ext cx="4997324" cy="954384"/>
            </a:xfrm>
            <a:prstGeom prst="rect">
              <a:avLst/>
            </a:prstGeom>
            <a:noFill/>
          </p:spPr>
          <p:txBody>
            <a:bodyPr vertOverflow="overflow" horzOverflow="clip" vert="horz" wrap="square" lIns="91440" tIns="45720" rIns="91440" bIns="45720" numCol="1" spcCol="0" rtlCol="0" fromWordArt="0" anchor="t" anchorCtr="0" forceAA="0" compatLnSpc="0">
              <a:noAutofit/>
            </a:bodyPr>
            <a:lstStyle/>
            <a:p>
              <a:pPr>
                <a:defRPr/>
              </a:pPr>
              <a:r>
                <a:rPr lang="en-US" sz="1400" b="0" i="0" u="none" strike="noStrike" cap="none" spc="0">
                  <a:solidFill>
                    <a:schemeClr val="tx1"/>
                  </a:solidFill>
                  <a:latin typeface="Calibri"/>
                  <a:ea typeface="Calibri"/>
                  <a:cs typeface="Calibri"/>
                </a:rPr>
                <a:t>www.physik.uni-rostock.de/grk</a:t>
              </a:r>
              <a:endParaRPr/>
            </a:p>
          </p:txBody>
        </p:sp>
        <p:sp>
          <p:nvSpPr>
            <p:cNvPr id="29" name="Rechteck 28" hidden="0"/>
            <p:cNvSpPr/>
            <p:nvPr isPhoto="0" userDrawn="0"/>
          </p:nvSpPr>
          <p:spPr bwMode="auto">
            <a:xfrm>
              <a:off x="2206818" y="438191"/>
              <a:ext cx="3636804" cy="501843"/>
            </a:xfrm>
            <a:prstGeom prst="rect">
              <a:avLst/>
            </a:prstGeom>
            <a:noFill/>
          </p:spPr>
          <p:txBody>
            <a:bodyPr vertOverflow="overflow" horzOverflow="clip" vert="horz" wrap="square" lIns="91440" tIns="45720" rIns="91440" bIns="45720" numCol="1" spcCol="0" rtlCol="0" fromWordArt="0" anchor="t" anchorCtr="0" forceAA="0" compatLnSpc="0">
              <a:noAutofit/>
            </a:bodyPr>
            <a:lstStyle/>
            <a:p>
              <a:pPr>
                <a:defRPr/>
              </a:pPr>
              <a:r>
                <a:rPr lang="en-GB" sz="1600"/>
                <a:t>GRK </a:t>
              </a:r>
              <a:r>
                <a:rPr lang="en-GB" sz="1600"/>
                <a:t>&amp; Alumni at the </a:t>
              </a:r>
              <a:r>
                <a:rPr lang="en-GB" sz="1600"/>
                <a:t>	</a:t>
              </a:r>
              <a:br>
                <a:rPr lang="en-GB" sz="1600"/>
              </a:br>
              <a:r>
                <a:rPr lang="en-GB" sz="1600"/>
                <a:t>Institute </a:t>
              </a:r>
              <a:r>
                <a:rPr lang="en-GB" sz="1600"/>
                <a:t>of </a:t>
              </a:r>
              <a:r>
                <a:rPr lang="en-GB" sz="1600"/>
                <a:t>Physics, </a:t>
              </a:r>
              <a:br>
                <a:rPr lang="en-GB" sz="1600"/>
              </a:br>
              <a:r>
                <a:rPr lang="en-GB" sz="1600"/>
                <a:t>University of Rostock</a:t>
              </a:r>
              <a:endParaRPr/>
            </a:p>
            <a:p>
              <a:pPr>
                <a:defRPr/>
              </a:pPr>
              <a:endParaRPr/>
            </a:p>
          </p:txBody>
        </p:sp>
      </p:grpSp>
      <p:cxnSp>
        <p:nvCxnSpPr>
          <p:cNvPr id="30" name="Gerader Verbinder 29" hidden="0"/>
          <p:cNvCxnSpPr>
            <a:cxnSpLocks/>
          </p:cNvCxnSpPr>
          <p:nvPr isPhoto="0" userDrawn="0"/>
        </p:nvCxnSpPr>
        <p:spPr bwMode="auto">
          <a:xfrm>
            <a:off x="291817" y="3463104"/>
            <a:ext cx="11443046" cy="0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" name="Rechteck 30" hidden="0"/>
          <p:cNvSpPr/>
          <p:nvPr isPhoto="0" userDrawn="0"/>
        </p:nvSpPr>
        <p:spPr bwMode="auto">
          <a:xfrm>
            <a:off x="7142997" y="3463235"/>
            <a:ext cx="5319399" cy="11887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/>
              <a:t>Speaker: </a:t>
            </a:r>
            <a:r>
              <a:rPr b="1"/>
              <a:t>Anna Julia Poser, Benjamin Liewehr</a:t>
            </a:r>
            <a:endParaRPr/>
          </a:p>
        </p:txBody>
      </p:sp>
      <p:sp>
        <p:nvSpPr>
          <p:cNvPr id="32" name="Rechteck 31" hidden="0"/>
          <p:cNvSpPr/>
          <p:nvPr isPhoto="0" userDrawn="0"/>
        </p:nvSpPr>
        <p:spPr bwMode="auto">
          <a:xfrm>
            <a:off x="7289133" y="305930"/>
            <a:ext cx="4403433" cy="118875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/>
              <a:t>Speaker: </a:t>
            </a:r>
            <a:r>
              <a:rPr sz="20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Lara Tauch, Wanda Witte</a:t>
            </a:r>
            <a:endParaRPr b="1"/>
          </a:p>
        </p:txBody>
      </p:sp>
      <p:sp>
        <p:nvSpPr>
          <p:cNvPr id="33" name=" 32" hidden="0"/>
          <p:cNvSpPr/>
          <p:nvPr isPhoto="0" userDrawn="0"/>
        </p:nvSpPr>
        <p:spPr bwMode="auto">
          <a:xfrm>
            <a:off x="6187897" y="5494373"/>
            <a:ext cx="418287" cy="49370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>
              <a:defRPr/>
            </a:pPr>
            <a:endParaRPr/>
          </a:p>
        </p:txBody>
      </p:sp>
      <p:pic>
        <p:nvPicPr>
          <p:cNvPr id="34" name="Grafik 33" hidden="0"/>
          <p:cNvPicPr>
            <a:picLocks noChangeAspect="1"/>
          </p:cNvPicPr>
          <p:nvPr isPhoto="0" userDrawn="0"/>
        </p:nvPicPr>
        <p:blipFill>
          <a:blip r:embed="rId6"/>
          <a:stretch/>
        </p:blipFill>
        <p:spPr bwMode="auto">
          <a:xfrm>
            <a:off x="560386" y="2046848"/>
            <a:ext cx="2022476" cy="1170026"/>
          </a:xfrm>
          <a:prstGeom prst="rect">
            <a:avLst/>
          </a:prstGeom>
        </p:spPr>
      </p:pic>
      <p:sp>
        <p:nvSpPr>
          <p:cNvPr id="35" name="Rechteck 34" hidden="0"/>
          <p:cNvSpPr/>
          <p:nvPr isPhoto="0" userDrawn="0"/>
        </p:nvSpPr>
        <p:spPr bwMode="auto">
          <a:xfrm>
            <a:off x="-25400" y="3084079"/>
            <a:ext cx="3143250" cy="64011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 lang="en-US" sz="18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jDPG - Regional Group Rostock</a:t>
            </a:r>
            <a:endParaRPr/>
          </a:p>
        </p:txBody>
      </p:sp>
      <p:sp>
        <p:nvSpPr>
          <p:cNvPr id="36" name="Rechteck 35" hidden="0"/>
          <p:cNvSpPr/>
          <p:nvPr isPhoto="0" userDrawn="0"/>
        </p:nvSpPr>
        <p:spPr bwMode="auto">
          <a:xfrm>
            <a:off x="2977124" y="1995136"/>
            <a:ext cx="4162293" cy="1722327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 marL="283878" indent="-283878">
              <a:buFont typeface="Arial"/>
              <a:buChar char="•"/>
              <a:defRPr/>
            </a:pPr>
            <a:r>
              <a:rPr/>
              <a:t>Virtual bar meetings</a:t>
            </a:r>
            <a:endParaRPr/>
          </a:p>
          <a:p>
            <a:pPr marL="283878" indent="-283878">
              <a:buFont typeface="Arial"/>
              <a:buChar char="•"/>
              <a:defRPr/>
            </a:pPr>
            <a:r>
              <a:rPr/>
              <a:t>Excursions (Science &amp; Industry)</a:t>
            </a:r>
            <a:endParaRPr/>
          </a:p>
          <a:p>
            <a:pPr marL="283878" indent="-283878">
              <a:buFont typeface="Arial"/>
              <a:buChar char="•"/>
              <a:defRPr/>
            </a:pPr>
            <a:r>
              <a:rPr/>
              <a:t>Meet your Prof &amp; PhD</a:t>
            </a:r>
            <a:endParaRPr/>
          </a:p>
          <a:p>
            <a:pPr marL="283878" indent="-283878">
              <a:buFont typeface="Arial"/>
              <a:buChar char="•"/>
              <a:defRPr/>
            </a:pPr>
            <a:r>
              <a:rPr/>
              <a:t>...</a:t>
            </a:r>
            <a:endParaRPr/>
          </a:p>
        </p:txBody>
      </p:sp>
      <p:sp>
        <p:nvSpPr>
          <p:cNvPr id="37" name="Rechteck 36" hidden="0"/>
          <p:cNvSpPr/>
          <p:nvPr isPhoto="0" userDrawn="0"/>
        </p:nvSpPr>
        <p:spPr bwMode="auto">
          <a:xfrm>
            <a:off x="7190989" y="2074623"/>
            <a:ext cx="5193119" cy="118875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/>
              <a:t>Speaker: </a:t>
            </a:r>
            <a:r>
              <a:rPr sz="20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Caroline Scheufler, Paula Respondek</a:t>
            </a:r>
            <a:endParaRPr/>
          </a:p>
          <a:p>
            <a:pPr>
              <a:defRPr/>
            </a:pPr>
            <a:r>
              <a:rPr lang="en-US" sz="1600" b="0" i="0" strike="noStrike" cap="none" spc="0">
                <a:latin typeface="Calibri"/>
                <a:ea typeface="Calibri"/>
                <a:cs typeface="Calibri"/>
              </a:rPr>
              <a:t>www.dpg-physik.de/vereinigungen/</a:t>
            </a:r>
            <a:r>
              <a:rPr lang="en-US" sz="16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6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fachuebergreifend</a:t>
            </a:r>
            <a:r>
              <a:rPr lang="en-US" sz="16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</a:t>
            </a:r>
            <a:r>
              <a:rPr lang="en-US" sz="16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ak</a:t>
            </a:r>
            <a:r>
              <a:rPr lang="en-US" sz="16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</a:t>
            </a:r>
            <a:r>
              <a:rPr lang="en-US" sz="16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akjdpg</a:t>
            </a:r>
            <a:r>
              <a:rPr lang="en-US" sz="16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/regional/</a:t>
            </a:r>
            <a:r>
              <a:rPr lang="en-US" sz="16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rg-rostock</a:t>
            </a:r>
            <a:endParaRPr sz="1400"/>
          </a:p>
        </p:txBody>
      </p:sp>
      <p:sp>
        <p:nvSpPr>
          <p:cNvPr id="38" name=" 37" hidden="0"/>
          <p:cNvSpPr/>
          <p:nvPr isPhoto="0" userDrawn="0"/>
        </p:nvSpPr>
        <p:spPr bwMode="auto">
          <a:xfrm>
            <a:off x="6869265" y="8482681"/>
            <a:ext cx="126004" cy="109923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>
              <a:defRPr/>
            </a:pPr>
            <a:endParaRPr/>
          </a:p>
        </p:txBody>
      </p:sp>
      <p:pic>
        <p:nvPicPr>
          <p:cNvPr id="39" name="Grafik 38" hidden="0"/>
          <p:cNvPicPr>
            <a:picLocks noChangeAspect="1"/>
          </p:cNvPicPr>
          <p:nvPr isPhoto="0" userDrawn="0"/>
        </p:nvPicPr>
        <p:blipFill>
          <a:blip r:embed="rId7"/>
          <a:stretch/>
        </p:blipFill>
        <p:spPr bwMode="auto">
          <a:xfrm>
            <a:off x="900705" y="5163796"/>
            <a:ext cx="1292958" cy="1084270"/>
          </a:xfrm>
          <a:prstGeom prst="rect">
            <a:avLst/>
          </a:prstGeom>
        </p:spPr>
      </p:pic>
      <p:sp>
        <p:nvSpPr>
          <p:cNvPr id="40" name="Rechteck 39" hidden="0"/>
          <p:cNvSpPr/>
          <p:nvPr isPhoto="0" userDrawn="0"/>
        </p:nvSpPr>
        <p:spPr bwMode="auto">
          <a:xfrm>
            <a:off x="-62442" y="6146778"/>
            <a:ext cx="4594219" cy="39825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 sz="1600" b="1"/>
              <a:t>Physics Alumni Association Rostock</a:t>
            </a:r>
            <a:endParaRPr sz="1400" b="1"/>
          </a:p>
        </p:txBody>
      </p:sp>
      <p:sp>
        <p:nvSpPr>
          <p:cNvPr id="41" name="Rechteck 40" hidden="0"/>
          <p:cNvSpPr/>
          <p:nvPr isPhoto="0" userDrawn="0"/>
        </p:nvSpPr>
        <p:spPr bwMode="auto">
          <a:xfrm>
            <a:off x="2970451" y="5122805"/>
            <a:ext cx="4781637" cy="762399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 marL="283878" indent="-283878">
              <a:buFont typeface="Arial"/>
              <a:buChar char="•"/>
              <a:defRPr/>
            </a:pPr>
            <a:r>
              <a:rPr/>
              <a:t>Carrier Coaching Seminar</a:t>
            </a:r>
            <a:endParaRPr/>
          </a:p>
          <a:p>
            <a:pPr marL="283878" indent="-283878">
              <a:buFont typeface="Arial"/>
              <a:buChar char="•"/>
              <a:defRPr/>
            </a:pPr>
            <a:r>
              <a:rPr/>
              <a:t>Networking with alumni &amp; local industry</a:t>
            </a:r>
            <a:endParaRPr/>
          </a:p>
          <a:p>
            <a:pPr marL="283878" indent="-283878">
              <a:buFont typeface="Arial"/>
              <a:buChar char="•"/>
              <a:defRPr/>
            </a:pPr>
            <a:r>
              <a:rPr/>
              <a:t>Connectors to UR Career service</a:t>
            </a:r>
            <a:endParaRPr/>
          </a:p>
          <a:p>
            <a:pPr marL="283878" indent="-283878">
              <a:buFont typeface="Arial"/>
              <a:buChar char="•"/>
              <a:defRPr/>
            </a:pPr>
            <a:r>
              <a:rPr/>
              <a:t> </a:t>
            </a:r>
            <a:endParaRPr/>
          </a:p>
          <a:p>
            <a:pPr marL="283878" indent="-283878">
              <a:buFont typeface="Arial"/>
              <a:buChar char="•"/>
              <a:defRPr/>
            </a:pPr>
            <a:r>
              <a:rPr/>
              <a:t>...</a:t>
            </a:r>
            <a:endParaRPr/>
          </a:p>
        </p:txBody>
      </p:sp>
      <p:sp>
        <p:nvSpPr>
          <p:cNvPr id="42" name="Rechteck 41" hidden="0"/>
          <p:cNvSpPr/>
          <p:nvPr isPhoto="0" userDrawn="0"/>
        </p:nvSpPr>
        <p:spPr bwMode="auto">
          <a:xfrm flipH="0" flipV="0">
            <a:off x="7139417" y="5166773"/>
            <a:ext cx="5611208" cy="118875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 sz="1600"/>
              <a:t>Speaker:</a:t>
            </a:r>
            <a:r>
              <a:rPr sz="1600" b="1"/>
              <a:t> Helge Dobbertin, Eric Meyer,</a:t>
            </a:r>
            <a:r>
              <a:rPr b="1"/>
              <a:t> </a:t>
            </a:r>
            <a:r>
              <a:rPr sz="16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Thomas Stielow</a:t>
            </a:r>
            <a:r>
              <a:rPr sz="2400" b="1"/>
              <a:t> </a:t>
            </a:r>
            <a:endParaRPr/>
          </a:p>
        </p:txBody>
      </p:sp>
      <p:sp>
        <p:nvSpPr>
          <p:cNvPr id="43" name="Rechteck 42" hidden="0"/>
          <p:cNvSpPr/>
          <p:nvPr isPhoto="0" userDrawn="0"/>
        </p:nvSpPr>
        <p:spPr bwMode="auto">
          <a:xfrm>
            <a:off x="7190989" y="5494373"/>
            <a:ext cx="5192431" cy="1392388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 lang="en-US" sz="12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www.physik.uni-rostock.de/das-institut/das-institut-fuer-physik/alumni/</a:t>
            </a:r>
            <a:endParaRPr sz="1200"/>
          </a:p>
        </p:txBody>
      </p:sp>
      <p:sp>
        <p:nvSpPr>
          <p:cNvPr id="44" name=" 43" hidden="0"/>
          <p:cNvSpPr/>
          <p:nvPr isPhoto="0" userDrawn="0"/>
        </p:nvSpPr>
        <p:spPr bwMode="auto">
          <a:xfrm>
            <a:off x="13505478" y="9052992"/>
            <a:ext cx="103432" cy="114428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>
              <a:defRPr/>
            </a:pPr>
            <a:endParaRPr/>
          </a:p>
        </p:txBody>
      </p:sp>
      <p:pic>
        <p:nvPicPr>
          <p:cNvPr id="45" name="Grafik 44" hidden="0"/>
          <p:cNvPicPr>
            <a:picLocks noChangeAspect="1"/>
          </p:cNvPicPr>
          <p:nvPr isPhoto="0" userDrawn="0"/>
        </p:nvPicPr>
        <p:blipFill>
          <a:blip r:embed="rId8"/>
          <a:srcRect l="0" t="51803" r="0" b="0"/>
          <a:stretch/>
        </p:blipFill>
        <p:spPr bwMode="auto">
          <a:xfrm flipH="0" flipV="0">
            <a:off x="7295806" y="5799236"/>
            <a:ext cx="1473804" cy="400144"/>
          </a:xfrm>
          <a:prstGeom prst="rect">
            <a:avLst/>
          </a:prstGeom>
        </p:spPr>
      </p:pic>
      <p:sp>
        <p:nvSpPr>
          <p:cNvPr id="46" name="Rechteck 45" hidden="0"/>
          <p:cNvSpPr/>
          <p:nvPr isPhoto="0" userDrawn="0"/>
        </p:nvSpPr>
        <p:spPr bwMode="auto">
          <a:xfrm flipH="0" flipV="0">
            <a:off x="8771953" y="5805179"/>
            <a:ext cx="3502421" cy="1463076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/>
              <a:t>Group: </a:t>
            </a:r>
            <a:r>
              <a:rPr u="sng">
                <a:solidFill>
                  <a:schemeClr val="hlink"/>
                </a:solidFill>
                <a:hlinkClick r:id="rId9" tooltip="https://www.linkedin.com/groups/9051445/"/>
              </a:rPr>
              <a:t>Physik-Alumni Rostock e.V.</a:t>
            </a:r>
            <a:endParaRPr/>
          </a:p>
        </p:txBody>
      </p:sp>
      <p:sp>
        <p:nvSpPr>
          <p:cNvPr id="47" name="Rechteck 46" hidden="0"/>
          <p:cNvSpPr/>
          <p:nvPr isPhoto="0" userDrawn="0"/>
        </p:nvSpPr>
        <p:spPr bwMode="auto">
          <a:xfrm>
            <a:off x="9160461" y="6190567"/>
            <a:ext cx="914580" cy="3657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48" name=" 47" hidden="0"/>
          <p:cNvSpPr/>
          <p:nvPr isPhoto="0" userDrawn="0"/>
        </p:nvSpPr>
        <p:spPr bwMode="auto">
          <a:xfrm>
            <a:off x="12915838" y="7785984"/>
            <a:ext cx="113080" cy="160789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>
              <a:defRPr/>
            </a:pPr>
            <a:endParaRPr/>
          </a:p>
        </p:txBody>
      </p:sp>
      <p:pic>
        <p:nvPicPr>
          <p:cNvPr id="49" name="Grafik 48" hidden="0"/>
          <p:cNvPicPr>
            <a:picLocks noChangeAspect="1"/>
          </p:cNvPicPr>
          <p:nvPr isPhoto="0" userDrawn="0"/>
        </p:nvPicPr>
        <p:blipFill>
          <a:blip r:embed="rId10"/>
          <a:stretch/>
        </p:blipFill>
        <p:spPr bwMode="auto">
          <a:xfrm>
            <a:off x="7366284" y="4102706"/>
            <a:ext cx="1647856" cy="549285"/>
          </a:xfrm>
          <a:prstGeom prst="rect">
            <a:avLst/>
          </a:prstGeom>
        </p:spPr>
      </p:pic>
      <p:grpSp>
        <p:nvGrpSpPr>
          <p:cNvPr id="50" name="Gruppieren 49" hidden="0"/>
          <p:cNvGrpSpPr/>
          <p:nvPr isPhoto="0" userDrawn="0"/>
        </p:nvGrpSpPr>
        <p:grpSpPr bwMode="auto">
          <a:xfrm>
            <a:off x="3729987" y="4616941"/>
            <a:ext cx="2226579" cy="483464"/>
            <a:chOff x="0" y="0"/>
            <a:chExt cx="2226579" cy="483464"/>
          </a:xfrm>
        </p:grpSpPr>
        <p:pic>
          <p:nvPicPr>
            <p:cNvPr id="51" name="Grafik 50" hidden="0"/>
            <p:cNvPicPr>
              <a:picLocks noChangeAspect="1"/>
            </p:cNvPicPr>
            <p:nvPr isPhoto="0" userDrawn="0"/>
          </p:nvPicPr>
          <p:blipFill>
            <a:blip r:embed="rId11"/>
            <a:stretch/>
          </p:blipFill>
          <p:spPr bwMode="auto">
            <a:xfrm>
              <a:off x="1577934" y="38009"/>
              <a:ext cx="648645" cy="445455"/>
            </a:xfrm>
            <a:prstGeom prst="rect">
              <a:avLst/>
            </a:prstGeom>
          </p:spPr>
        </p:pic>
        <p:pic>
          <p:nvPicPr>
            <p:cNvPr id="52" name="Grafik 51" hidden="0"/>
            <p:cNvPicPr>
              <a:picLocks noChangeAspect="1"/>
            </p:cNvPicPr>
            <p:nvPr isPhoto="0" userDrawn="0"/>
          </p:nvPicPr>
          <p:blipFill>
            <a:blip r:embed="rId12"/>
            <a:srcRect l="0" t="-347" r="32030" b="0"/>
            <a:stretch/>
          </p:blipFill>
          <p:spPr bwMode="auto">
            <a:xfrm>
              <a:off x="0" y="0"/>
              <a:ext cx="1536607" cy="483464"/>
            </a:xfrm>
            <a:prstGeom prst="rect">
              <a:avLst/>
            </a:prstGeom>
          </p:spPr>
        </p:pic>
      </p:grpSp>
      <p:grpSp>
        <p:nvGrpSpPr>
          <p:cNvPr id="53" name="Gruppieren 52" hidden="0"/>
          <p:cNvGrpSpPr/>
          <p:nvPr isPhoto="0" userDrawn="0"/>
        </p:nvGrpSpPr>
        <p:grpSpPr bwMode="auto">
          <a:xfrm>
            <a:off x="3099245" y="6135014"/>
            <a:ext cx="3780308" cy="377946"/>
            <a:chOff x="0" y="0"/>
            <a:chExt cx="3780308" cy="377946"/>
          </a:xfrm>
        </p:grpSpPr>
        <p:pic>
          <p:nvPicPr>
            <p:cNvPr id="54" name="Grafik 53" hidden="0"/>
            <p:cNvPicPr>
              <a:picLocks noChangeAspect="1"/>
            </p:cNvPicPr>
            <p:nvPr isPhoto="0" userDrawn="0"/>
          </p:nvPicPr>
          <p:blipFill>
            <a:blip r:embed="rId13"/>
            <a:stretch/>
          </p:blipFill>
          <p:spPr bwMode="auto">
            <a:xfrm>
              <a:off x="1460264" y="23814"/>
              <a:ext cx="2320044" cy="342470"/>
            </a:xfrm>
            <a:prstGeom prst="rect">
              <a:avLst/>
            </a:prstGeom>
          </p:spPr>
        </p:pic>
        <p:pic>
          <p:nvPicPr>
            <p:cNvPr id="55" name="Grafik 54" hidden="0"/>
            <p:cNvPicPr>
              <a:picLocks noChangeAspect="1"/>
            </p:cNvPicPr>
            <p:nvPr isPhoto="0" userDrawn="0"/>
          </p:nvPicPr>
          <p:blipFill>
            <a:blip r:embed="rId12"/>
            <a:srcRect l="-30200" t="-2676" r="30200" b="2676"/>
            <a:stretch/>
          </p:blipFill>
          <p:spPr bwMode="auto">
            <a:xfrm>
              <a:off x="0" y="0"/>
              <a:ext cx="1430238" cy="377946"/>
            </a:xfrm>
            <a:prstGeom prst="rect">
              <a:avLst/>
            </a:prstGeom>
          </p:spPr>
        </p:pic>
      </p:grpSp>
      <p:cxnSp>
        <p:nvCxnSpPr>
          <p:cNvPr id="56" name="Gerader Verbinder 55" hidden="0"/>
          <p:cNvCxnSpPr>
            <a:cxnSpLocks/>
          </p:cNvCxnSpPr>
          <p:nvPr isPhoto="0" userDrawn="0"/>
        </p:nvCxnSpPr>
        <p:spPr bwMode="auto">
          <a:xfrm>
            <a:off x="291817" y="5163796"/>
            <a:ext cx="11443046" cy="0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3_Benutzerdefiniertes Design">
  <a:themeElements>
    <a:clrScheme name="Blue Headline">
      <a:dk1>
        <a:sysClr val="windowText" lastClr="000000"/>
      </a:dk1>
      <a:lt1>
        <a:sysClr val="window" lastClr="FFFFFF"/>
      </a:lt1>
      <a:dk2>
        <a:srgbClr val="548DD4"/>
      </a:dk2>
      <a:lt2>
        <a:srgbClr val="EEECE1"/>
      </a:lt2>
      <a:accent1>
        <a:srgbClr val="548DD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Larissa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prstGeom prst="rect">
          <a:avLst/>
        </a:prstGeom>
        <a:noFill/>
        <a:ln>
          <a:solidFill>
            <a:schemeClr val="accent6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 bwMode="auto">
        <a:prstGeom prst="rect">
          <a:avLst/>
        </a:prstGeom>
        <a:noFill/>
      </a:spPr>
      <a:bodyPr/>
      <a:lstStyle/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ONLYOFFICE/6.2.1.24</Application>
  <DocSecurity>0</DocSecurity>
  <PresentationFormat>Breitbild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Floating Point Number Representation, 32 bit  (IEEE 754 Standard):</dc:title>
  <dc:subject/>
  <dc:creator>Benjamin</dc:creator>
  <cp:keywords/>
  <dc:description/>
  <dc:identifier/>
  <dc:language/>
  <cp:lastModifiedBy>Benjamin Liewehr</cp:lastModifiedBy>
  <cp:revision>59</cp:revision>
  <dcterms:created xsi:type="dcterms:W3CDTF">2021-04-15T07:12:00Z</dcterms:created>
  <dcterms:modified xsi:type="dcterms:W3CDTF">2021-07-03T17:33:33Z</dcterms:modified>
  <cp:category/>
  <cp:contentStatus/>
  <cp:version/>
</cp:coreProperties>
</file>